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3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58" y="7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90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53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590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825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789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33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234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31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43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396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918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5CD38-0F66-4297-B9D4-9B0A1329B0E4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512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027" y="211570"/>
            <a:ext cx="652245" cy="5967558"/>
          </a:xfrm>
        </p:spPr>
        <p:txBody>
          <a:bodyPr anchor="t">
            <a:noAutofit/>
          </a:bodyPr>
          <a:lstStyle/>
          <a:p>
            <a:pPr algn="ctr"/>
            <a:r>
              <a:rPr lang="ko-KR" altLang="en-US" sz="2800" dirty="0" smtClean="0">
                <a:solidFill>
                  <a:srgbClr val="0070C0"/>
                </a:solidFill>
              </a:rPr>
              <a:t>예시</a:t>
            </a:r>
            <a:r>
              <a:rPr lang="en-US" altLang="ko-KR" sz="2800" dirty="0" smtClean="0">
                <a:solidFill>
                  <a:srgbClr val="0070C0"/>
                </a:solidFill>
              </a:rPr>
              <a:t>) </a:t>
            </a:r>
            <a:br>
              <a:rPr lang="en-US" altLang="ko-KR" sz="2800" dirty="0" smtClean="0">
                <a:solidFill>
                  <a:srgbClr val="0070C0"/>
                </a:solidFill>
              </a:rPr>
            </a:br>
            <a:r>
              <a:rPr lang="en-US" altLang="ko-KR" sz="2800" dirty="0">
                <a:solidFill>
                  <a:srgbClr val="0070C0"/>
                </a:solidFill>
              </a:rPr>
              <a:t/>
            </a:r>
            <a:br>
              <a:rPr lang="en-US" altLang="ko-KR" sz="2800" dirty="0">
                <a:solidFill>
                  <a:srgbClr val="0070C0"/>
                </a:solidFill>
              </a:rPr>
            </a:br>
            <a:r>
              <a:rPr lang="en-US" altLang="ko-KR" sz="2800" dirty="0" smtClean="0">
                <a:solidFill>
                  <a:srgbClr val="0070C0"/>
                </a:solidFill>
              </a:rPr>
              <a:t>2018 </a:t>
            </a:r>
            <a:br>
              <a:rPr lang="en-US" altLang="ko-KR" sz="2800" dirty="0" smtClean="0">
                <a:solidFill>
                  <a:srgbClr val="0070C0"/>
                </a:solidFill>
              </a:rPr>
            </a:br>
            <a:r>
              <a:rPr lang="en-US" altLang="ko-KR" sz="2800" dirty="0">
                <a:solidFill>
                  <a:srgbClr val="0070C0"/>
                </a:solidFill>
              </a:rPr>
              <a:t/>
            </a:r>
            <a:br>
              <a:rPr lang="en-US" altLang="ko-KR" sz="2800" dirty="0">
                <a:solidFill>
                  <a:srgbClr val="0070C0"/>
                </a:solidFill>
              </a:rPr>
            </a:br>
            <a:r>
              <a:rPr lang="en-US" altLang="ko-KR" sz="2800" dirty="0" smtClean="0">
                <a:solidFill>
                  <a:srgbClr val="0070C0"/>
                </a:solidFill>
              </a:rPr>
              <a:t>53</a:t>
            </a:r>
            <a:r>
              <a:rPr lang="ko-KR" altLang="en-US" sz="2800" smtClean="0">
                <a:solidFill>
                  <a:srgbClr val="0070C0"/>
                </a:solidFill>
              </a:rPr>
              <a:t>차 춘계학술대회  </a:t>
            </a:r>
            <a:endParaRPr lang="ko-KR" altLang="en-US" sz="2800" dirty="0">
              <a:solidFill>
                <a:srgbClr val="0070C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56" y="0"/>
            <a:ext cx="10941914" cy="674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4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1134" y="311728"/>
            <a:ext cx="3932237" cy="619268"/>
          </a:xfrm>
        </p:spPr>
        <p:txBody>
          <a:bodyPr/>
          <a:lstStyle/>
          <a:p>
            <a:r>
              <a:rPr lang="ko-KR" altLang="en-US" dirty="0" smtClean="0"/>
              <a:t>참석증빙 예</a:t>
            </a:r>
            <a:r>
              <a:rPr lang="en-US" altLang="ko-KR" dirty="0" smtClean="0"/>
              <a:t>1)</a:t>
            </a:r>
            <a:endParaRPr lang="ko-KR" altLang="en-US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96544" y="1524000"/>
            <a:ext cx="4849611" cy="5217824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8" y="1803832"/>
            <a:ext cx="6511638" cy="4937992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6996544" y="311728"/>
            <a:ext cx="3932237" cy="6192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/>
              <a:t>참석증빙 예</a:t>
            </a:r>
            <a:r>
              <a:rPr lang="en-US" altLang="ko-KR" dirty="0" smtClean="0"/>
              <a:t>2)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280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703" y="252909"/>
            <a:ext cx="5376119" cy="660509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3585" y="102662"/>
            <a:ext cx="5368416" cy="67553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8447" y="132187"/>
            <a:ext cx="461665" cy="64543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mtClean="0">
                <a:solidFill>
                  <a:srgbClr val="0070C0"/>
                </a:solidFill>
              </a:rPr>
              <a:t>예시</a:t>
            </a:r>
            <a:r>
              <a:rPr lang="en-US" altLang="ko-KR" dirty="0" smtClean="0">
                <a:solidFill>
                  <a:srgbClr val="0070C0"/>
                </a:solidFill>
              </a:rPr>
              <a:t>) American </a:t>
            </a:r>
            <a:r>
              <a:rPr lang="en-US" altLang="ko-KR" dirty="0">
                <a:solidFill>
                  <a:srgbClr val="0070C0"/>
                </a:solidFill>
              </a:rPr>
              <a:t>Journal of Sports Medicine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223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17</Words>
  <Application>Microsoft Office PowerPoint</Application>
  <PresentationFormat>와이드스크린</PresentationFormat>
  <Paragraphs>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예시)   2018   53차 춘계학술대회  </vt:lpstr>
      <vt:lpstr>참석증빙 예1)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행사명</dc:title>
  <dc:creator>SAMSUNG</dc:creator>
  <cp:lastModifiedBy>SAMSUNG</cp:lastModifiedBy>
  <cp:revision>3</cp:revision>
  <dcterms:created xsi:type="dcterms:W3CDTF">2018-04-23T04:39:42Z</dcterms:created>
  <dcterms:modified xsi:type="dcterms:W3CDTF">2018-04-23T04:58:44Z</dcterms:modified>
</cp:coreProperties>
</file>