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6" r:id="rId3"/>
    <p:sldId id="263" r:id="rId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5CD38-0F66-4297-B9D4-9B0A1329B0E4}" type="datetimeFigureOut">
              <a:rPr lang="ko-KR" altLang="en-US" smtClean="0"/>
              <a:t>2019-06-10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1FCF8-D919-4EB1-85AD-D3A1D71E1B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9905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5CD38-0F66-4297-B9D4-9B0A1329B0E4}" type="datetimeFigureOut">
              <a:rPr lang="ko-KR" altLang="en-US" smtClean="0"/>
              <a:t>2019-06-10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1FCF8-D919-4EB1-85AD-D3A1D71E1B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49536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5CD38-0F66-4297-B9D4-9B0A1329B0E4}" type="datetimeFigureOut">
              <a:rPr lang="ko-KR" altLang="en-US" smtClean="0"/>
              <a:t>2019-06-10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1FCF8-D919-4EB1-85AD-D3A1D71E1B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25903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5CD38-0F66-4297-B9D4-9B0A1329B0E4}" type="datetimeFigureOut">
              <a:rPr lang="ko-KR" altLang="en-US" smtClean="0"/>
              <a:t>2019-06-10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1FCF8-D919-4EB1-85AD-D3A1D71E1B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08257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5CD38-0F66-4297-B9D4-9B0A1329B0E4}" type="datetimeFigureOut">
              <a:rPr lang="ko-KR" altLang="en-US" smtClean="0"/>
              <a:t>2019-06-10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1FCF8-D919-4EB1-85AD-D3A1D71E1B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7899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5CD38-0F66-4297-B9D4-9B0A1329B0E4}" type="datetimeFigureOut">
              <a:rPr lang="ko-KR" altLang="en-US" smtClean="0"/>
              <a:t>2019-06-10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1FCF8-D919-4EB1-85AD-D3A1D71E1B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1333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5CD38-0F66-4297-B9D4-9B0A1329B0E4}" type="datetimeFigureOut">
              <a:rPr lang="ko-KR" altLang="en-US" smtClean="0"/>
              <a:t>2019-06-10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1FCF8-D919-4EB1-85AD-D3A1D71E1B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7234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5CD38-0F66-4297-B9D4-9B0A1329B0E4}" type="datetimeFigureOut">
              <a:rPr lang="ko-KR" altLang="en-US" smtClean="0"/>
              <a:t>2019-06-10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1FCF8-D919-4EB1-85AD-D3A1D71E1B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0319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5CD38-0F66-4297-B9D4-9B0A1329B0E4}" type="datetimeFigureOut">
              <a:rPr lang="ko-KR" altLang="en-US" smtClean="0"/>
              <a:t>2019-06-10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1FCF8-D919-4EB1-85AD-D3A1D71E1B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0431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5CD38-0F66-4297-B9D4-9B0A1329B0E4}" type="datetimeFigureOut">
              <a:rPr lang="ko-KR" altLang="en-US" smtClean="0"/>
              <a:t>2019-06-10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1FCF8-D919-4EB1-85AD-D3A1D71E1B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1396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5CD38-0F66-4297-B9D4-9B0A1329B0E4}" type="datetimeFigureOut">
              <a:rPr lang="ko-KR" altLang="en-US" smtClean="0"/>
              <a:t>2019-06-10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1FCF8-D919-4EB1-85AD-D3A1D71E1B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9918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5CD38-0F66-4297-B9D4-9B0A1329B0E4}" type="datetimeFigureOut">
              <a:rPr lang="ko-KR" altLang="en-US" smtClean="0"/>
              <a:t>2019-06-10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11FCF8-D919-4EB1-85AD-D3A1D71E1B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5124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027" y="211570"/>
            <a:ext cx="652245" cy="5967558"/>
          </a:xfrm>
        </p:spPr>
        <p:txBody>
          <a:bodyPr anchor="t">
            <a:noAutofit/>
          </a:bodyPr>
          <a:lstStyle/>
          <a:p>
            <a:pPr algn="ctr"/>
            <a:r>
              <a:rPr lang="ko-KR" altLang="en-US" sz="2800" dirty="0" smtClean="0">
                <a:solidFill>
                  <a:srgbClr val="FF0000"/>
                </a:solidFill>
              </a:rPr>
              <a:t>행사 프로그램필수</a:t>
            </a:r>
            <a:r>
              <a:rPr lang="en-US" altLang="ko-KR" sz="2800" dirty="0" smtClean="0">
                <a:solidFill>
                  <a:srgbClr val="0070C0"/>
                </a:solidFill>
              </a:rPr>
              <a:t>+</a:t>
            </a:r>
            <a:r>
              <a:rPr lang="ko-KR" altLang="en-US" sz="2800" dirty="0" err="1" smtClean="0">
                <a:solidFill>
                  <a:srgbClr val="0070C0"/>
                </a:solidFill>
              </a:rPr>
              <a:t>행사명</a:t>
            </a:r>
            <a:r>
              <a:rPr lang="ko-KR" altLang="en-US" sz="2800" dirty="0" smtClean="0">
                <a:solidFill>
                  <a:srgbClr val="0070C0"/>
                </a:solidFill>
              </a:rPr>
              <a:t> </a:t>
            </a:r>
            <a:endParaRPr lang="ko-KR" altLang="en-US" sz="2800" dirty="0">
              <a:solidFill>
                <a:srgbClr val="0070C0"/>
              </a:solidFill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656" y="0"/>
            <a:ext cx="10941914" cy="6747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248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21134" y="311728"/>
            <a:ext cx="4930760" cy="619268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참석증빙 </a:t>
            </a:r>
            <a:r>
              <a:rPr lang="en-US" altLang="ko-KR" dirty="0" smtClean="0"/>
              <a:t>1) </a:t>
            </a:r>
            <a:r>
              <a:rPr lang="ko-KR" altLang="en-US" dirty="0" smtClean="0"/>
              <a:t>이수확인서</a:t>
            </a:r>
            <a:endParaRPr lang="ko-KR" altLang="en-US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996544" y="1524000"/>
            <a:ext cx="4849611" cy="5217824"/>
          </a:xfrm>
          <a:prstGeom prst="rect">
            <a:avLst/>
          </a:prstGeom>
        </p:spPr>
      </p:pic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내용 개체 틀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108" y="1803832"/>
            <a:ext cx="6511638" cy="4937992"/>
          </a:xfrm>
          <a:prstGeom prst="rect">
            <a:avLst/>
          </a:prstGeom>
        </p:spPr>
      </p:pic>
      <p:sp>
        <p:nvSpPr>
          <p:cNvPr id="7" name="제목 1"/>
          <p:cNvSpPr txBox="1">
            <a:spLocks/>
          </p:cNvSpPr>
          <p:nvPr/>
        </p:nvSpPr>
        <p:spPr>
          <a:xfrm>
            <a:off x="6996544" y="311728"/>
            <a:ext cx="3932237" cy="61926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dirty="0" smtClean="0"/>
              <a:t>참석증빙 </a:t>
            </a:r>
            <a:r>
              <a:rPr lang="en-US" altLang="ko-KR" dirty="0" smtClean="0"/>
              <a:t>2) </a:t>
            </a:r>
            <a:r>
              <a:rPr lang="ko-KR" altLang="en-US" dirty="0" smtClean="0"/>
              <a:t>명찰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712802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8703" y="252909"/>
            <a:ext cx="5376119" cy="6605091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3585" y="102662"/>
            <a:ext cx="5368416" cy="675533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38447" y="132187"/>
            <a:ext cx="461665" cy="645435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ko-KR" altLang="en-US" dirty="0" smtClean="0">
                <a:solidFill>
                  <a:srgbClr val="0070C0"/>
                </a:solidFill>
              </a:rPr>
              <a:t>예시</a:t>
            </a:r>
            <a:r>
              <a:rPr lang="en-US" altLang="ko-KR" dirty="0" smtClean="0">
                <a:solidFill>
                  <a:srgbClr val="0070C0"/>
                </a:solidFill>
              </a:rPr>
              <a:t>) </a:t>
            </a:r>
            <a:r>
              <a:rPr lang="ko-KR" altLang="en-US" dirty="0" smtClean="0">
                <a:solidFill>
                  <a:srgbClr val="0070C0"/>
                </a:solidFill>
              </a:rPr>
              <a:t>학회지명</a:t>
            </a:r>
            <a:r>
              <a:rPr lang="en-US" altLang="ko-KR" dirty="0" smtClean="0">
                <a:solidFill>
                  <a:srgbClr val="0070C0"/>
                </a:solidFill>
              </a:rPr>
              <a:t>, American </a:t>
            </a:r>
            <a:r>
              <a:rPr lang="en-US" altLang="ko-KR" dirty="0">
                <a:solidFill>
                  <a:srgbClr val="0070C0"/>
                </a:solidFill>
              </a:rPr>
              <a:t>Journal of Sports Medicine</a:t>
            </a:r>
            <a:endParaRPr lang="ko-KR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7223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21</Words>
  <Application>Microsoft Office PowerPoint</Application>
  <PresentationFormat>와이드스크린</PresentationFormat>
  <Paragraphs>4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6" baseType="lpstr">
      <vt:lpstr>맑은 고딕</vt:lpstr>
      <vt:lpstr>Arial</vt:lpstr>
      <vt:lpstr>Office 테마</vt:lpstr>
      <vt:lpstr>행사 프로그램필수+행사명 </vt:lpstr>
      <vt:lpstr>참석증빙 1) 이수확인서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행사명</dc:title>
  <dc:creator>SAMSUNG</dc:creator>
  <cp:lastModifiedBy>user</cp:lastModifiedBy>
  <cp:revision>4</cp:revision>
  <dcterms:created xsi:type="dcterms:W3CDTF">2018-04-23T04:39:42Z</dcterms:created>
  <dcterms:modified xsi:type="dcterms:W3CDTF">2019-06-10T04:00:41Z</dcterms:modified>
</cp:coreProperties>
</file>